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sldIdLst>
    <p:sldId id="256" r:id="rId2"/>
    <p:sldId id="257" r:id="rId3"/>
    <p:sldId id="284" r:id="rId4"/>
    <p:sldId id="262" r:id="rId5"/>
    <p:sldId id="281" r:id="rId6"/>
    <p:sldId id="282" r:id="rId7"/>
    <p:sldId id="264" r:id="rId8"/>
    <p:sldId id="266" r:id="rId9"/>
    <p:sldId id="267" r:id="rId10"/>
    <p:sldId id="285" r:id="rId11"/>
    <p:sldId id="286" r:id="rId12"/>
    <p:sldId id="287" r:id="rId13"/>
    <p:sldId id="290" r:id="rId14"/>
    <p:sldId id="292" r:id="rId15"/>
    <p:sldId id="293" r:id="rId16"/>
    <p:sldId id="294" r:id="rId17"/>
    <p:sldId id="295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5E15"/>
    <a:srgbClr val="B1C560"/>
    <a:srgbClr val="F0C6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62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63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27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2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491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681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277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70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9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91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0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203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182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8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889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974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86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870556-29DA-4AFE-9740-98B42E755D23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EF028B-8BEC-478F-9BD2-24BD07DD5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97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ramjidoolla/ipl-data-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E5FB-D90B-4326-8759-26C0D389C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951" y="1871131"/>
            <a:ext cx="7352521" cy="1515533"/>
          </a:xfrm>
        </p:spPr>
        <p:txBody>
          <a:bodyPr/>
          <a:lstStyle/>
          <a:p>
            <a:r>
              <a:rPr lang="en-IN" sz="4800" dirty="0">
                <a:solidFill>
                  <a:srgbClr val="7A5E15"/>
                </a:solidFill>
              </a:rPr>
              <a:t>INT-217</a:t>
            </a:r>
            <a:br>
              <a:rPr lang="en-IN" b="1" dirty="0">
                <a:solidFill>
                  <a:srgbClr val="7A5E15"/>
                </a:solidFill>
              </a:rPr>
            </a:br>
            <a:r>
              <a:rPr lang="en-IN" sz="2800" dirty="0">
                <a:solidFill>
                  <a:srgbClr val="7A5E15"/>
                </a:solidFill>
              </a:rPr>
              <a:t>INTRODUCTION TO DATA MANAGEMENT</a:t>
            </a:r>
            <a:endParaRPr lang="en-IN" dirty="0">
              <a:solidFill>
                <a:srgbClr val="7A5E1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F56B6-91AF-4A9B-92F6-5E1A23588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952" y="3657597"/>
            <a:ext cx="7352520" cy="13208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7A5E15"/>
                </a:solidFill>
                <a:latin typeface="+mj-lt"/>
                <a:ea typeface="Calibri" panose="020F0502020204030204" pitchFamily="34" charset="0"/>
              </a:rPr>
              <a:t>ETP – DATA ANALYSIS AND DASHBOARD USING EXCEL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rgbClr val="7A5E15"/>
                </a:solidFill>
                <a:latin typeface="+mj-lt"/>
                <a:ea typeface="Calibri" panose="020F0502020204030204" pitchFamily="34" charset="0"/>
              </a:rPr>
              <a:t>IPL DATASET (2008-2019)</a:t>
            </a:r>
            <a:endParaRPr lang="en-IN" sz="2800" b="1" dirty="0">
              <a:solidFill>
                <a:srgbClr val="7A5E15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0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AFEA-AD65-4701-BABA-6934BF95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7A5E15"/>
                </a:solidFill>
              </a:rPr>
              <a:t>OBJECTIVE 2: Analysis of Match win dependency on Toss win.</a:t>
            </a:r>
            <a:endParaRPr lang="en-US" dirty="0"/>
          </a:p>
        </p:txBody>
      </p:sp>
      <p:pic>
        <p:nvPicPr>
          <p:cNvPr id="4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641E159-C6ED-4E72-AA60-1F9D67BF3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62" y="2452460"/>
            <a:ext cx="9182876" cy="37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7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9429-762F-4F71-99ED-00CC4DC3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7A5E15"/>
                </a:solidFill>
              </a:rPr>
              <a:t>OBJECTIVE 3: Analyze Total Runs scored in each over in IPL.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9D5309-7224-48B3-8428-D7C5D6D3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08" y="2463282"/>
            <a:ext cx="7930384" cy="37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E7A9-3B4E-46FA-9185-E3DAE4A5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7A5E15"/>
                </a:solidFill>
              </a:rPr>
              <a:t>OBJECTIVE 4: Analyze the Home and Away - Matches played and Matches won.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25463-40FD-4730-8559-402D78A4F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74" y="2450484"/>
            <a:ext cx="7022452" cy="37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F408-5C69-4905-B0FC-02512BF10815}"/>
              </a:ext>
            </a:extLst>
          </p:cNvPr>
          <p:cNvSpPr txBox="1">
            <a:spLocks/>
          </p:cNvSpPr>
          <p:nvPr/>
        </p:nvSpPr>
        <p:spPr>
          <a:xfrm>
            <a:off x="1295402" y="552920"/>
            <a:ext cx="9601196" cy="1303867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A5E15"/>
                </a:solidFill>
              </a:rPr>
              <a:t>OBJECTIVE 5: Total Matches Played and Won by each team. </a:t>
            </a:r>
            <a:endParaRPr lang="en-US" dirty="0"/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C98576-746F-497A-8D8E-7D311EB2F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39" y="1735494"/>
            <a:ext cx="6895322" cy="4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199D-EF66-489A-AB99-B71D409E5AB5}"/>
              </a:ext>
            </a:extLst>
          </p:cNvPr>
          <p:cNvSpPr txBox="1">
            <a:spLocks/>
          </p:cNvSpPr>
          <p:nvPr/>
        </p:nvSpPr>
        <p:spPr>
          <a:xfrm>
            <a:off x="1295402" y="543593"/>
            <a:ext cx="9601196" cy="1303867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A5E15"/>
                </a:solidFill>
              </a:rPr>
              <a:t>OBJECTIVE 6: Analyze Players on basis of their Country and Batting Type.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23AABC-A9D6-4292-833C-4C3BAEB99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07" y="1699466"/>
            <a:ext cx="7319985" cy="44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68E8-9558-4981-8249-AC01B73C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7A5E15"/>
                </a:solidFill>
              </a:rPr>
              <a:t>DASHBOARD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72ADFB9-28EB-4453-ADF5-83859B6C3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37" y="2464404"/>
            <a:ext cx="8329125" cy="37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2CDB-BF54-4416-8679-B1033E99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7A5E15"/>
                </a:solidFill>
              </a:rPr>
              <a:t>SLICERS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180D02E-7B0C-468B-B734-30AD6994D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91" y="2619910"/>
            <a:ext cx="7221889" cy="32559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F17354-50EA-4FDC-8BA6-74F5FB72B9A2}"/>
              </a:ext>
            </a:extLst>
          </p:cNvPr>
          <p:cNvSpPr txBox="1"/>
          <p:nvPr/>
        </p:nvSpPr>
        <p:spPr>
          <a:xfrm>
            <a:off x="1295402" y="2477903"/>
            <a:ext cx="2754089" cy="3397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dirty="0">
                <a:solidFill>
                  <a:srgbClr val="7A5E15"/>
                </a:solidFill>
              </a:rPr>
              <a:t>Using Slicers: - We can get filtered data that we want using slicers on the dashboard. For Example, select a Team “Chennai Super Kings” and select over number “4”.  So, data of “Chennai Super Kings” is shown for Home and Away – Matches and won, Matches Played and Matches. And Total runs scored in “4th” over is displayed.</a:t>
            </a:r>
          </a:p>
        </p:txBody>
      </p:sp>
    </p:spTree>
    <p:extLst>
      <p:ext uri="{BB962C8B-B14F-4D97-AF65-F5344CB8AC3E}">
        <p14:creationId xmlns:p14="http://schemas.microsoft.com/office/powerpoint/2010/main" val="165212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122" name="Picture 2" descr="If You Can Identify 6 Of These Logos of IPL teams From Close Up, I&amp;#39;ll Be  Impressed | Coddets">
            <a:extLst>
              <a:ext uri="{FF2B5EF4-FFF2-40B4-BE49-F238E27FC236}">
                <a16:creationId xmlns:a16="http://schemas.microsoft.com/office/drawing/2014/main" id="{3EB86F16-C0B5-4D2D-98A5-70FBD59EB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1" r="1" b="6959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3813D-A535-4BE6-8B3F-C34C8D9B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C2A61E-017F-45DA-AA97-DC9D3F73FDAA}"/>
              </a:ext>
            </a:extLst>
          </p:cNvPr>
          <p:cNvSpPr txBox="1"/>
          <p:nvPr/>
        </p:nvSpPr>
        <p:spPr>
          <a:xfrm>
            <a:off x="1295401" y="2482283"/>
            <a:ext cx="9584093" cy="3826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8575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900" dirty="0"/>
              <a:t>This project was valuable and rewarding. I have gained some useful insights about data analysis and representation in MS Excel. </a:t>
            </a: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900" dirty="0"/>
              <a:t>I was able to conclude some insights from IPL dataset .</a:t>
            </a: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900" dirty="0"/>
              <a:t>I used ETL process make proper use of the dataset by cleaning and organizing it.  </a:t>
            </a: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900" dirty="0"/>
              <a:t>It helped to develop data management and analytic skills. I also gained knowledge of the scope of using MS Excel its formulas and features and practically applying them to analyze information from a dataset. </a:t>
            </a: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900" dirty="0"/>
              <a:t>I used a dashboard for representing all the analyzed information and used slicers to filter the data get personalized extracted information from the dataset. The dashboard offered a common, user friendly and interactive stage to present the data.</a:t>
            </a: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900" dirty="0"/>
              <a:t>I got hands-on experience on a lot of the data management and analysis techniques and skills on the MS Excel software. I explored workbooks, worksheets, formulas, features like, Pivot tables, charts, etc. </a:t>
            </a: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5444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929A57-9AA2-44F4-9C70-216277E48581}"/>
              </a:ext>
            </a:extLst>
          </p:cNvPr>
          <p:cNvSpPr/>
          <p:nvPr/>
        </p:nvSpPr>
        <p:spPr>
          <a:xfrm>
            <a:off x="3346847" y="2274838"/>
            <a:ext cx="549830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77711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A73D-E25C-4F4E-B206-68BADD3D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 : Pratik Suhag</a:t>
            </a:r>
            <a:b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</a:t>
            </a:r>
            <a:r>
              <a:rPr lang="en-US" dirty="0">
                <a:ln w="0"/>
                <a:solidFill>
                  <a:srgbClr val="7A5E1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istratio</a:t>
            </a:r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 No. : 11902729</a:t>
            </a:r>
            <a:b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Section :KM038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D7DE1-31A8-41AA-864C-48F5B1D0E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: Integrated B.Tech. (CSE) - MBA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27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2A79-AB7F-4531-A3F4-29A1FA0A4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4" y="3963031"/>
            <a:ext cx="9601196" cy="331893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7A5E15"/>
                </a:solidFill>
              </a:rPr>
              <a:t>Kaggle (IPL Dataset 2008-2019) </a:t>
            </a:r>
          </a:p>
          <a:p>
            <a:pPr marL="0" indent="0" algn="ctr">
              <a:buNone/>
            </a:pPr>
            <a:r>
              <a:rPr lang="en-IN" sz="2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https://www.kaggle.com/ramjidoolla/ipl-data-set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7A5E15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941867-4CC8-483C-A4D2-2642922A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7A5E15"/>
                </a:solidFill>
              </a:rPr>
              <a:t>SOURCE OF DATASET</a:t>
            </a:r>
          </a:p>
        </p:txBody>
      </p:sp>
      <p:pic>
        <p:nvPicPr>
          <p:cNvPr id="2050" name="Picture 2" descr="Kaggle - Wikipedia">
            <a:extLst>
              <a:ext uri="{FF2B5EF4-FFF2-40B4-BE49-F238E27FC236}">
                <a16:creationId xmlns:a16="http://schemas.microsoft.com/office/drawing/2014/main" id="{1D154C9F-CDC2-4242-8D5E-46235FEB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068" y="2556401"/>
            <a:ext cx="2941864" cy="11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0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053B65D-B560-4F46-96C3-13F90D27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7A5E15"/>
                </a:solidFill>
              </a:rPr>
              <a:t>INTRODUCTION TO MS-EXCEL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77F45-F50D-4BE1-9AF6-D0DF558AD64C}"/>
              </a:ext>
            </a:extLst>
          </p:cNvPr>
          <p:cNvSpPr txBox="1"/>
          <p:nvPr/>
        </p:nvSpPr>
        <p:spPr>
          <a:xfrm>
            <a:off x="951707" y="2405832"/>
            <a:ext cx="6381305" cy="3947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Microsoft Excel is a spreadsheet software by Microsoft. 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It is an electronic spreadsheet with numerous rows and columns, used for organizing data, graphically represent data(s), and performing different calculations. It is also used for data manipulation, analysis, and visualization.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The first version was released in 1985 and has gone through several changes over the years. However, the main functionality mostly remains the same.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It consists of 1048576 rows and 16383 columns; a row and column together make a cell. Each cell has an address defined by column name and row number example A1, D2, etc. this is also known as a cell reference.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Excel provides us the worksheet to create a new document in it. You can save the Excel file with .xlsx or .xls extension.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36 Years of Microsoft Excel Design History - 71 Images - Version Museum">
            <a:extLst>
              <a:ext uri="{FF2B5EF4-FFF2-40B4-BE49-F238E27FC236}">
                <a16:creationId xmlns:a16="http://schemas.microsoft.com/office/drawing/2014/main" id="{52D1ACE3-BD30-469C-ACC6-9C613409A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3" r="18313"/>
          <a:stretch/>
        </p:blipFill>
        <p:spPr bwMode="auto">
          <a:xfrm>
            <a:off x="7676707" y="3011697"/>
            <a:ext cx="3456273" cy="222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4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102D-0EAF-4D73-80AB-931A5A127C69}"/>
              </a:ext>
            </a:extLst>
          </p:cNvPr>
          <p:cNvSpPr txBox="1">
            <a:spLocks/>
          </p:cNvSpPr>
          <p:nvPr/>
        </p:nvSpPr>
        <p:spPr>
          <a:xfrm>
            <a:off x="1295402" y="561043"/>
            <a:ext cx="9601196" cy="130386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>
                <a:solidFill>
                  <a:srgbClr val="7A5E15"/>
                </a:solidFill>
              </a:rPr>
              <a:t>FEATURES OF MS-EXCEL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6EFC7-5D2E-458D-9C46-EDF78F3F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22" y="1268963"/>
            <a:ext cx="6578082" cy="494241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068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E3E0-B413-4032-B815-D5480EEED428}"/>
              </a:ext>
            </a:extLst>
          </p:cNvPr>
          <p:cNvSpPr txBox="1">
            <a:spLocks/>
          </p:cNvSpPr>
          <p:nvPr/>
        </p:nvSpPr>
        <p:spPr>
          <a:xfrm>
            <a:off x="1295402" y="571585"/>
            <a:ext cx="9601196" cy="130386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>
                <a:solidFill>
                  <a:srgbClr val="7A5E15"/>
                </a:solidFill>
              </a:rPr>
              <a:t>TYPES OF CHARTS IN MS-EXCEL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CDA33BB-8C93-4990-A44B-850DC3D7F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52754" y="1714500"/>
            <a:ext cx="5323630" cy="34290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78E6875-D3A6-4F8F-8617-2145819B4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015616" y="1714500"/>
            <a:ext cx="532363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0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3074" name="Picture 2" descr="If You Can Identify 6 Of These Logos of IPL teams From Close Up, I&amp;#39;ll Be  Impressed | Coddets">
            <a:extLst>
              <a:ext uri="{FF2B5EF4-FFF2-40B4-BE49-F238E27FC236}">
                <a16:creationId xmlns:a16="http://schemas.microsoft.com/office/drawing/2014/main" id="{A9456200-D976-4A1E-97F8-774CA0E7F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r="1" b="7149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FC37F-B993-49FB-BFD5-1612D196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IPL DATASET (2008-2019)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45E380-596D-49C9-BDCC-7BAEAE434C4F}"/>
              </a:ext>
            </a:extLst>
          </p:cNvPr>
          <p:cNvSpPr txBox="1"/>
          <p:nvPr/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/>
              <a:t>The dataset includes statistics of IPL from 2008 to 2019.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/>
              <a:t>The Indian Premier League (IPL) is a professional men's Twenty20 cricket league, contested by ten teams based out of ten Indian cities.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/>
              <a:t>The league was founded by the Board of Control for Cricket in India (BCCI) in 2007. It is usually held between March and May of every year.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/>
              <a:t>Its first season commenced on 18 April 2008.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/>
              <a:t>IPL is not only for Indian cricketers. The format of IPL also allows the overseas players to participate in the tournament.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/>
              <a:t>IPL brings RCB fans every season hoping “ E Sala Cup Namde”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14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7FC37F-B993-49FB-BFD5-1612D196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IN" dirty="0">
                <a:solidFill>
                  <a:srgbClr val="7A5E15"/>
                </a:solidFill>
              </a:rPr>
              <a:t>OBJECTIVES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B7201E42-BD06-4E7B-9E96-2DFDED531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9" y="1896595"/>
            <a:ext cx="5863895" cy="2917287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3E1916-E801-4A34-B32F-BA05BC5C19EF}"/>
              </a:ext>
            </a:extLst>
          </p:cNvPr>
          <p:cNvSpPr txBox="1"/>
          <p:nvPr/>
        </p:nvSpPr>
        <p:spPr>
          <a:xfrm>
            <a:off x="1715280" y="2429338"/>
            <a:ext cx="6116216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B1BA12-57E0-4166-909D-F0EC8583D0C4}"/>
              </a:ext>
            </a:extLst>
          </p:cNvPr>
          <p:cNvSpPr txBox="1"/>
          <p:nvPr/>
        </p:nvSpPr>
        <p:spPr>
          <a:xfrm>
            <a:off x="7270569" y="2398853"/>
            <a:ext cx="3931177" cy="3947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Top 15 batsman of the IPL with their strike rate, average and number of times dismissed.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Analysis of Match win dependency on Toss win.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Analyze Total Runs scored in each over in IPL.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Analyze the Home and Away - Matches played and Matches won.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Total Matches Played and Won by each team. 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A5E15"/>
                </a:solidFill>
              </a:rPr>
              <a:t>Analyze Players on basis of their Country and Batting Type.</a:t>
            </a:r>
          </a:p>
        </p:txBody>
      </p:sp>
    </p:spTree>
    <p:extLst>
      <p:ext uri="{BB962C8B-B14F-4D97-AF65-F5344CB8AC3E}">
        <p14:creationId xmlns:p14="http://schemas.microsoft.com/office/powerpoint/2010/main" val="28139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FC37F-B993-49FB-BFD5-1612D196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7A5E15"/>
                </a:solidFill>
              </a:rPr>
              <a:t>OBJECTIVE 1: Top 15 batsman of the IPL with their strike rate, average and number of times dismissed.</a:t>
            </a:r>
            <a:endParaRPr lang="en-IN" sz="3200" dirty="0">
              <a:solidFill>
                <a:srgbClr val="7A5E1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E1916-E801-4A34-B32F-BA05BC5C19EF}"/>
              </a:ext>
            </a:extLst>
          </p:cNvPr>
          <p:cNvSpPr txBox="1"/>
          <p:nvPr/>
        </p:nvSpPr>
        <p:spPr>
          <a:xfrm>
            <a:off x="1715280" y="2429338"/>
            <a:ext cx="6116216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560E264-7B31-4324-81AC-CF25EAB41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66662"/>
            <a:ext cx="9601196" cy="37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538</TotalTime>
  <Words>746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Garamond</vt:lpstr>
      <vt:lpstr>Times New Roman</vt:lpstr>
      <vt:lpstr>Organic</vt:lpstr>
      <vt:lpstr>INT-217 INTRODUCTION TO DATA MANAGEMENT</vt:lpstr>
      <vt:lpstr>Name : Pratik Suhag Registration No. : 11902729 Section :KM038</vt:lpstr>
      <vt:lpstr>SOURCE OF DATASET</vt:lpstr>
      <vt:lpstr>INTRODUCTION TO MS-EXCEL</vt:lpstr>
      <vt:lpstr>PowerPoint Presentation</vt:lpstr>
      <vt:lpstr>PowerPoint Presentation</vt:lpstr>
      <vt:lpstr>IPL DATASET (2008-2019)</vt:lpstr>
      <vt:lpstr>OBJECTIVES</vt:lpstr>
      <vt:lpstr>OBJECTIVE 1: Top 15 batsman of the IPL with their strike rate, average and number of times dismissed.</vt:lpstr>
      <vt:lpstr>OBJECTIVE 2: Analysis of Match win dependency on Toss win.</vt:lpstr>
      <vt:lpstr>OBJECTIVE 3: Analyze Total Runs scored in each over in IPL.</vt:lpstr>
      <vt:lpstr>OBJECTIVE 4: Analyze the Home and Away - Matches played and Matches won.</vt:lpstr>
      <vt:lpstr>PowerPoint Presentation</vt:lpstr>
      <vt:lpstr>PowerPoint Presentation</vt:lpstr>
      <vt:lpstr>DASHBOARD</vt:lpstr>
      <vt:lpstr>SLICERS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CSE443 (Project- MOOC Certification)</dc:title>
  <dc:creator>shruti tandon</dc:creator>
  <cp:lastModifiedBy>Pratik Suhag</cp:lastModifiedBy>
  <cp:revision>14</cp:revision>
  <dcterms:created xsi:type="dcterms:W3CDTF">2021-11-10T15:33:26Z</dcterms:created>
  <dcterms:modified xsi:type="dcterms:W3CDTF">2021-12-30T00:54:28Z</dcterms:modified>
</cp:coreProperties>
</file>